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391" autoAdjust="0"/>
  </p:normalViewPr>
  <p:slideViewPr>
    <p:cSldViewPr>
      <p:cViewPr varScale="1">
        <p:scale>
          <a:sx n="62" d="100"/>
          <a:sy n="62" d="100"/>
        </p:scale>
        <p:origin x="-151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Train, Test &amp; Validation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new d drive on 20 nov\SUBJECTS\Machine Learning\B. Tech(H)\New folder\Screenshot (64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629905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new d drive on 20 nov\SUBJECTS\Machine Learning\B. Tech(H)\New folder\Screenshot (64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0"/>
            <a:ext cx="91440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new d drive on 20 nov\SUBJECTS\Machine Learning\B. Tech(H)\New folder\Screenshot (65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new d drive on 20 nov\SUBJECTS\Machine Learning\B. Tech(H)\New folder\Screenshot (65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01163"/>
            <a:ext cx="9144000" cy="57568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new d drive on 20 nov\SUBJECTS\Machine Learning\B. Tech(H)\New folder\Screenshot (65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9905"/>
            <a:ext cx="9144000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new d drive on 20 nov\SUBJECTS\Machine Learning\B. Tech(H)\New folder\Screenshot (65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72965"/>
            <a:ext cx="9144000" cy="6785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new d drive on 20 nov\SUBJECTS\Machine Learning\B. Tech(H)\New folder\Screenshot (65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33400"/>
            <a:ext cx="91439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new d drive on 20 nov\SUBJECTS\Machine Learning\B. Tech(H)\New folder\Screenshot (65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7138"/>
            <a:ext cx="9144000" cy="63994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new d drive on 20 nov\SUBJECTS\Machine Learning\B. Tech(H)\New folder\Screenshot (65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9905"/>
            <a:ext cx="9144000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new d drive on 20 nov\SUBJECTS\Machine Learning\B. Tech(H)\New folder\Screenshot (65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new d drive on 20 nov\SUBJECTS\Machine Learning\B. Tech(H)\New folder\Screenshot (63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new d drive on 20 nov\SUBJECTS\Machine Learning\B. Tech(H)\New folder\Screenshot (66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new d drive on 20 nov\SUBJECTS\Machine Learning\B. Tech(H)\New folder\Screenshot (66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244331"/>
            <a:ext cx="8839200" cy="66136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new d drive on 20 nov\SUBJECTS\Machine Learning\B. Tech(H)\New folder\Screenshot (66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9315"/>
            <a:ext cx="9144000" cy="65086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new d drive on 20 nov\SUBJECTS\Machine Learning\B. Tech(H)\New folder\Screenshot (66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844113"/>
            <a:ext cx="9067800" cy="6013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new d drive on 20 nov\SUBJECTS\Machine Learning\B. Tech(H)\New folder\Screenshot (66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new d drive on 20 nov\SUBJECTS\Machine Learning\B. Tech(H)\New folder\Screenshot (66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6555" y="228600"/>
            <a:ext cx="9200555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new d drive on 20 nov\SUBJECTS\Machine Learning\B. Tech(H)\New folder\Screenshot (66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D:\new d drive on 20 nov\SUBJECTS\Machine Learning\B. Tech(H)\New folder\Screenshot (66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D:\new d drive on 20 nov\SUBJECTS\Machine Learning\B. Tech(H)\New folder\Screenshot (66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1058321"/>
            <a:ext cx="9067800" cy="57996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:\new d drive on 20 nov\SUBJECTS\Machine Learning\B. Tech(H)\New folder\Screenshot (66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new d drive on 20 nov\SUBJECTS\Machine Learning\B. Tech(H)\New folder\Screenshot (6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838200"/>
            <a:ext cx="8686801" cy="59710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:\new d drive on 20 nov\SUBJECTS\Machine Learning\B. Tech(H)\New folder\Screenshot (67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new d drive on 20 nov\SUBJECTS\Machine Learning\B. Tech(H)\New folder\Screenshot (67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644296"/>
            <a:ext cx="9172575" cy="64423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D:\new d drive on 20 nov\SUBJECTS\Machine Learning\B. Tech(H)\New folder\Screenshot (67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939279"/>
            <a:ext cx="9067800" cy="58425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:\new d drive on 20 nov\SUBJECTS\Machine Learning\B. Tech(H)\New folder\Screenshot (67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86846"/>
            <a:ext cx="9144000" cy="56711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D:\new d drive on 20 nov\SUBJECTS\Machine Learning\B. Tech(H)\New folder\Screenshot (67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39279"/>
            <a:ext cx="9144000" cy="58425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D:\new d drive on 20 nov\SUBJECTS\Machine Learning\B. Tech(H)\New folder\Screenshot (67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8504"/>
            <a:ext cx="9144001" cy="5999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3" name="Picture 3" descr="D:\new d drive on 20 nov\SUBJECTS\Machine Learning\B. Tech(H)\New folder\Screenshot (67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199" y="939279"/>
            <a:ext cx="9220200" cy="58425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D:\new d drive on 20 nov\SUBJECTS\Machine Learning\B. Tech(H)\New folder\Screenshot (67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991600" cy="57139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7" name="Picture 3" descr="D:\new d drive on 20 nov\SUBJECTS\Machine Learning\B. Tech(H)\New folder\Screenshot (68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33400"/>
            <a:ext cx="8839200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D:\new d drive on 20 nov\SUBJECTS\Machine Learning\B. Tech(H)\New folder\Screenshot (68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new d drive on 20 nov\SUBJECTS\Machine Learning\B. Tech(H)\New folder\Screenshot (63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990600"/>
            <a:ext cx="84582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D:\new d drive on 20 nov\SUBJECTS\Machine Learning\B. Tech(H)\New folder\Screenshot (68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" y="244331"/>
            <a:ext cx="9096375" cy="66136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new d drive on 20 nov\SUBJECTS\Machine Learning\B. Tech(H)\New folder\Screenshot (64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0228"/>
            <a:ext cx="9144000" cy="62577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new d drive on 20 nov\SUBJECTS\Machine Learning\B. Tech(H)\New folder\Screenshot (64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 descr="D:\new d drive on 20 nov\SUBJECTS\Machine Learning\B. Tech(H)\New folder\Screenshot (64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9144000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D:\new d drive on 20 nov\SUBJECTS\Machine Learning\B. Tech(H)\New folder\Screenshot (64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685800"/>
            <a:ext cx="9144001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new d drive on 20 nov\SUBJECTS\Machine Learning\B. Tech(H)\New folder\Screenshot (64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9905"/>
            <a:ext cx="9143999" cy="622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</Words>
  <Application>Microsoft Office PowerPoint</Application>
  <PresentationFormat>On-screen Show (4:3)</PresentationFormat>
  <Paragraphs>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Train, Test &amp; Validation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4</cp:revision>
  <dcterms:created xsi:type="dcterms:W3CDTF">2006-08-16T00:00:00Z</dcterms:created>
  <dcterms:modified xsi:type="dcterms:W3CDTF">2023-01-21T05:46:19Z</dcterms:modified>
</cp:coreProperties>
</file>